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05DE-96EA-4A97-A168-42C63B05F6A9}" type="datetimeFigureOut">
              <a:rPr lang="en-US" smtClean="0"/>
              <a:t>9/17/2022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A6CDF-1108-4CC6-B641-105B0A50DE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33575" y="-22860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24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LENOVO</cp:lastModifiedBy>
  <cp:revision>10</cp:revision>
  <dcterms:created xsi:type="dcterms:W3CDTF">2022-09-17T17:14:20Z</dcterms:created>
  <dcterms:modified xsi:type="dcterms:W3CDTF">2022-09-17T18:55:36Z</dcterms:modified>
</cp:coreProperties>
</file>